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61" r:id="rId2"/>
    <p:sldId id="260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3F80CD"/>
    <a:srgbClr val="1E2B3B"/>
    <a:srgbClr val="E8E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6" d="100"/>
          <a:sy n="76" d="100"/>
        </p:scale>
        <p:origin x="-600" y="-112"/>
      </p:cViewPr>
      <p:guideLst>
        <p:guide orient="horz" pos="267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A1096-656D-004B-A310-44289D9EC6E7}" type="datetimeFigureOut">
              <a:rPr lang="en-US" smtClean="0"/>
              <a:t>5/31/15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D14C87-DF6A-634A-AD3D-CAB6EA4C1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27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4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3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8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58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5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69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75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42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55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94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CD9CA-E45E-BD4A-AECB-9E269D78963F}" type="datetimeFigureOut">
              <a:rPr lang="en-US" smtClean="0"/>
              <a:t>5/31/15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7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091" y="124001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3" name="Rectangle 12"/>
          <p:cNvSpPr/>
          <p:nvPr/>
        </p:nvSpPr>
        <p:spPr>
          <a:xfrm>
            <a:off x="0" y="0"/>
            <a:ext cx="3528091" cy="800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NUstamp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2" y="124001"/>
            <a:ext cx="3463879" cy="67609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22109" y="878075"/>
            <a:ext cx="9143998" cy="686259"/>
          </a:xfrm>
          <a:prstGeom prst="rect">
            <a:avLst/>
          </a:prstGeom>
          <a:noFill/>
        </p:spPr>
        <p:txBody>
          <a:bodyPr wrap="square" lIns="329104" tIns="164551" rIns="329104" bIns="164551" rtlCol="0" anchor="ctr">
            <a:spAutoFit/>
          </a:bodyPr>
          <a:lstStyle/>
          <a:p>
            <a:pPr algn="ctr"/>
            <a:r>
              <a:rPr lang="en-US" sz="2300" b="1" dirty="0" smtClean="0">
                <a:latin typeface="Gotham Bold"/>
                <a:cs typeface="Gotham Bold"/>
              </a:rPr>
              <a:t>Using Communities to Highlight </a:t>
            </a:r>
            <a:r>
              <a:rPr lang="en-US" sz="2300" b="1" dirty="0">
                <a:latin typeface="Gotham Bold"/>
                <a:cs typeface="Gotham Bold"/>
              </a:rPr>
              <a:t>Scholarly Content in </a:t>
            </a:r>
            <a:r>
              <a:rPr lang="en-US" sz="2300" b="1" dirty="0" smtClean="0">
                <a:latin typeface="Gotham Bold"/>
                <a:cs typeface="Gotham Bold"/>
              </a:rPr>
              <a:t>Hydra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2108" y="6294852"/>
            <a:ext cx="9144000" cy="563148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ctr"/>
            <a:r>
              <a:rPr lang="en-US" sz="1500" dirty="0" smtClean="0">
                <a:solidFill>
                  <a:srgbClr val="000000"/>
                </a:solidFill>
                <a:latin typeface="Gotham Medium"/>
                <a:cs typeface="Gotham Medium"/>
              </a:rPr>
              <a:t>Sarah Sweeney  </a:t>
            </a:r>
            <a:r>
              <a:rPr lang="en-US" sz="15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sj.sweeney</a:t>
            </a:r>
            <a:r>
              <a:rPr lang="en-US" sz="1500" dirty="0" err="1">
                <a:solidFill>
                  <a:srgbClr val="000000"/>
                </a:solidFill>
                <a:latin typeface="Gotham Medium"/>
                <a:cs typeface="Gotham Medium"/>
              </a:rPr>
              <a:t>@</a:t>
            </a:r>
            <a:r>
              <a:rPr lang="en-US" sz="15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neu.edu</a:t>
            </a:r>
            <a:endParaRPr lang="en-US" sz="1500" dirty="0" smtClean="0">
              <a:solidFill>
                <a:srgbClr val="000000"/>
              </a:solidFill>
              <a:latin typeface="Gotham Medium"/>
              <a:cs typeface="Gotham Medium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2108" y="5892974"/>
            <a:ext cx="9144001" cy="640092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ctr"/>
            <a:r>
              <a:rPr lang="en-US" sz="2000" dirty="0" err="1" smtClean="0">
                <a:solidFill>
                  <a:srgbClr val="2B84D2"/>
                </a:solidFill>
                <a:latin typeface="Gotham Medium"/>
                <a:cs typeface="Gotham Medium"/>
              </a:rPr>
              <a:t>repository.library.northeastern.edu</a:t>
            </a:r>
            <a:endParaRPr lang="en-US" sz="2000" dirty="0">
              <a:solidFill>
                <a:srgbClr val="2B84D2"/>
              </a:solidFill>
              <a:latin typeface="Gotham Medium"/>
              <a:cs typeface="Gotham Medium"/>
            </a:endParaRPr>
          </a:p>
        </p:txBody>
      </p:sp>
      <p:pic>
        <p:nvPicPr>
          <p:cNvPr id="3" name="Picture 2" descr="promotionalposterOpt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073" y="1594723"/>
            <a:ext cx="6783854" cy="43149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176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091" y="124001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3" name="Rectangle 12"/>
          <p:cNvSpPr/>
          <p:nvPr/>
        </p:nvSpPr>
        <p:spPr>
          <a:xfrm>
            <a:off x="0" y="0"/>
            <a:ext cx="3528091" cy="800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NUstamp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2" y="124001"/>
            <a:ext cx="3463879" cy="67609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0" y="6064019"/>
            <a:ext cx="9144000" cy="793981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ctr"/>
            <a:r>
              <a:rPr lang="en-US" sz="1500" dirty="0" smtClean="0">
                <a:solidFill>
                  <a:srgbClr val="000000"/>
                </a:solidFill>
                <a:latin typeface="Gotham Medium"/>
                <a:cs typeface="Gotham Medium"/>
              </a:rPr>
              <a:t>Sarah Sweeney  </a:t>
            </a:r>
            <a:r>
              <a:rPr lang="en-US" sz="15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sj.sweeney</a:t>
            </a:r>
            <a:r>
              <a:rPr lang="en-US" sz="1500" dirty="0" err="1">
                <a:solidFill>
                  <a:srgbClr val="000000"/>
                </a:solidFill>
                <a:latin typeface="Gotham Medium"/>
                <a:cs typeface="Gotham Medium"/>
              </a:rPr>
              <a:t>@</a:t>
            </a:r>
            <a:r>
              <a:rPr lang="en-US" sz="15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neu.edu</a:t>
            </a:r>
            <a:r>
              <a:rPr lang="en-US" sz="1500" dirty="0" smtClean="0">
                <a:solidFill>
                  <a:srgbClr val="000000"/>
                </a:solidFill>
                <a:latin typeface="Gotham Medium"/>
                <a:cs typeface="Gotham Medium"/>
              </a:rPr>
              <a:t>  </a:t>
            </a:r>
          </a:p>
          <a:p>
            <a:pPr algn="ctr"/>
            <a:r>
              <a:rPr lang="en-US" sz="1500" dirty="0" err="1" smtClean="0">
                <a:solidFill>
                  <a:srgbClr val="2B84D2"/>
                </a:solidFill>
                <a:latin typeface="Gotham Medium"/>
                <a:cs typeface="Gotham Medium"/>
              </a:rPr>
              <a:t>repository.library.northeastern.edu</a:t>
            </a:r>
            <a:endParaRPr lang="en-US" sz="1500" dirty="0">
              <a:solidFill>
                <a:srgbClr val="2B84D2"/>
              </a:solidFill>
              <a:latin typeface="Gotham Medium"/>
              <a:cs typeface="Gotham Medium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5743973"/>
            <a:ext cx="9143999" cy="640092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rgbClr val="000000"/>
                </a:solidFill>
                <a:latin typeface="Gotham Bold"/>
                <a:cs typeface="Gotham Bold"/>
              </a:rPr>
              <a:t>Northeastern University Library</a:t>
            </a:r>
            <a:endParaRPr lang="en-US" sz="2000" dirty="0">
              <a:solidFill>
                <a:srgbClr val="000000"/>
              </a:solidFill>
              <a:latin typeface="Gotham Bold"/>
              <a:cs typeface="Gotham 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" y="5423927"/>
            <a:ext cx="9143998" cy="640092"/>
          </a:xfrm>
          <a:prstGeom prst="rect">
            <a:avLst/>
          </a:prstGeom>
          <a:noFill/>
        </p:spPr>
        <p:txBody>
          <a:bodyPr wrap="square" lIns="329104" tIns="164551" rIns="329104" bIns="164551" rtlCol="0" anchor="ctr">
            <a:spAutoFit/>
          </a:bodyPr>
          <a:lstStyle/>
          <a:p>
            <a:pPr algn="ctr"/>
            <a:r>
              <a:rPr lang="en-US" sz="2000" b="1" dirty="0" smtClean="0">
                <a:latin typeface="Gotham Bold"/>
                <a:cs typeface="Gotham Bold"/>
              </a:rPr>
              <a:t>Using Communities to Highlight </a:t>
            </a:r>
            <a:r>
              <a:rPr lang="en-US" sz="2000" b="1" dirty="0">
                <a:latin typeface="Gotham Bold"/>
                <a:cs typeface="Gotham Bold"/>
              </a:rPr>
              <a:t>Scholarly Content in </a:t>
            </a:r>
            <a:r>
              <a:rPr lang="en-US" sz="2000" b="1" dirty="0" smtClean="0">
                <a:latin typeface="Gotham Bold"/>
                <a:cs typeface="Gotham Bold"/>
              </a:rPr>
              <a:t>Hydra</a:t>
            </a:r>
          </a:p>
        </p:txBody>
      </p:sp>
      <p:pic>
        <p:nvPicPr>
          <p:cNvPr id="2" name="Picture 1" descr="promotional slid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25" y="1014383"/>
            <a:ext cx="6932551" cy="440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249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37</Words>
  <Application>Microsoft Macintosh PowerPoint</Application>
  <PresentationFormat>On-screen Show (4:3)</PresentationFormat>
  <Paragraphs>11</Paragraphs>
  <Slides>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>Northeastern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Sweeney</dc:creator>
  <cp:lastModifiedBy>Sarah Sweeney</cp:lastModifiedBy>
  <cp:revision>17</cp:revision>
  <dcterms:created xsi:type="dcterms:W3CDTF">2015-05-28T11:27:29Z</dcterms:created>
  <dcterms:modified xsi:type="dcterms:W3CDTF">2015-05-31T22:45:14Z</dcterms:modified>
</cp:coreProperties>
</file>

<file path=docProps/thumbnail.jpeg>
</file>